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95" r:id="rId3"/>
    <p:sldId id="305" r:id="rId4"/>
    <p:sldId id="271" r:id="rId5"/>
    <p:sldId id="258" r:id="rId6"/>
    <p:sldId id="259" r:id="rId7"/>
    <p:sldId id="304" r:id="rId8"/>
    <p:sldId id="261" r:id="rId9"/>
    <p:sldId id="263" r:id="rId10"/>
    <p:sldId id="264" r:id="rId11"/>
    <p:sldId id="273" r:id="rId12"/>
    <p:sldId id="296" r:id="rId13"/>
    <p:sldId id="297" r:id="rId14"/>
    <p:sldId id="265" r:id="rId15"/>
    <p:sldId id="266" r:id="rId16"/>
    <p:sldId id="268" r:id="rId17"/>
    <p:sldId id="269" r:id="rId18"/>
    <p:sldId id="272" r:id="rId19"/>
    <p:sldId id="281" r:id="rId20"/>
    <p:sldId id="290" r:id="rId21"/>
    <p:sldId id="282" r:id="rId22"/>
    <p:sldId id="283" r:id="rId23"/>
    <p:sldId id="284" r:id="rId24"/>
    <p:sldId id="285" r:id="rId25"/>
    <p:sldId id="286" r:id="rId26"/>
    <p:sldId id="287" r:id="rId27"/>
    <p:sldId id="300" r:id="rId28"/>
    <p:sldId id="288" r:id="rId29"/>
    <p:sldId id="301" r:id="rId30"/>
    <p:sldId id="289" r:id="rId31"/>
    <p:sldId id="306" r:id="rId32"/>
    <p:sldId id="312" r:id="rId33"/>
    <p:sldId id="310" r:id="rId34"/>
    <p:sldId id="313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20D39-2296-4759-A8AF-128AA245E4CB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9178D-47C4-4906-8298-656C4840B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47B3F-5D48-422D-88F7-DB4DBC3F9927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767AC-14D0-4849-9613-FEDD47D6A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29F6-E5B9-4408-8DF6-1342ECBA8A9E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23CCC-0B62-4211-995D-47344069F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6FD63-59CF-4C57-996F-94BC210D88A8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0FED3-21D0-494D-A941-512712CB8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CD4BB-5D08-4549-85BD-29EA4564D7A3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ECE0F-0EE8-43E4-ABD3-FFF9E4FBC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C1B4B-74F7-4B85-9E09-6D1EB6CAAC63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2659F-DC82-40D0-AEF8-F4CA4719F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56377-0885-4ADB-844A-DB532B82C452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9988B-F28A-4CBD-B959-E75F1FF10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B1CEE-118E-41E4-A3FE-CE62596F7CA7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56AF-6B4E-47CD-ABD5-E162950DB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DD64-5CB2-468B-827B-D4BD62153D76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1FC05-B9B6-413D-98CE-19B19A151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08F3-FA46-4031-9077-2B39DF95E0D2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714B2-3655-4944-8F46-1C08BC2CA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B43B8-E5A6-4A68-BF20-E909DBC07011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7A65D-03B0-4315-8453-F0F71E90F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598AFE-9C3A-4AFE-8CF7-E9E7DE6E3C8B}" type="datetimeFigureOut">
              <a:rPr lang="en-US"/>
              <a:pPr>
                <a:defRPr/>
              </a:pPr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FD369A-7349-42C9-A753-6518876EE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FCN3JGnqVQ&amp;playnext_from=TL&amp;videos=MnTnIgVwqoo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9im3ISulFA&amp;playnext_from=TL&amp;videos=BEfWW8osbBk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6Eg2g-egWo&amp;playnext_from=TL&amp;videos=pPDSP22iQds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9im3ISulFA&amp;playnext_from=TL&amp;videos=BEfWW8osbBk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richseattle/1922724890/" TargetMode="External"/><Relationship Id="rId7" Type="http://schemas.openxmlformats.org/officeDocument/2006/relationships/hyperlink" Target="http://www.flickr.com/photos/uncommonmuse/188789359/" TargetMode="External"/><Relationship Id="rId2" Type="http://schemas.openxmlformats.org/officeDocument/2006/relationships/hyperlink" Target="http://www.flickr.com/photos/retaliashun/61272467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ickr.com/photos/unaesthetic/2838843821/" TargetMode="External"/><Relationship Id="rId5" Type="http://schemas.openxmlformats.org/officeDocument/2006/relationships/hyperlink" Target="http://www.flickr.com/photos/thicktheo/4117777785/" TargetMode="External"/><Relationship Id="rId4" Type="http://schemas.openxmlformats.org/officeDocument/2006/relationships/hyperlink" Target="http://www.flickr.com/photos/smohundro/2651847110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FCN3JGnqVQ&amp;playnext_from=TL&amp;videos=3rlqBHWBeas" TargetMode="External"/><Relationship Id="rId2" Type="http://schemas.openxmlformats.org/officeDocument/2006/relationships/hyperlink" Target="http://www.youtube.com/watch?v=P6Eg2g-egWo&amp;playnext_from=TL&amp;videos=pPDSP22iQd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k9im3ISulFA&amp;playnext_from=TL&amp;videos=demOfyN3Nx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Mention The Word Bartender….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1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48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www.youtube.com/watch?v=eFCN3JGnqVQ&amp;playnext_from=TL&amp;videos=MnTnIgVwqoo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6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0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www.youtube.com/watch?v=k9im3ISulFA&amp;playnext_from=TL&amp;videos=BEfWW8osbBk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www.youtube.com/watch?v=P6Eg2g-egWo&amp;playnext_from=TL&amp;videos=pPDSP22iQds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6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0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www.youtube.com/watch?v=k9im3ISulFA&amp;playnext_from=TL&amp;videos=BEfWW8osbBk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100" dirty="0" smtClean="0"/>
              <a:t>Ramos, Pauline. </a:t>
            </a:r>
            <a:r>
              <a:rPr lang="en-US" sz="1100" i="1" dirty="0" smtClean="0"/>
              <a:t>bikini bartenders</a:t>
            </a:r>
            <a:r>
              <a:rPr lang="en-US" sz="1100" dirty="0" smtClean="0"/>
              <a:t>. 12 Sept. 2009.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16 </a:t>
            </a:r>
            <a:br>
              <a:rPr lang="en-US" sz="1100" dirty="0" smtClean="0"/>
            </a:br>
            <a:r>
              <a:rPr lang="en-US" sz="1100" dirty="0" smtClean="0"/>
              <a:t>     Apr. 2010. &lt;http://www.flickr.com/photos/thesexybartenders/&gt;.   </a:t>
            </a:r>
            <a:br>
              <a:rPr lang="en-US" sz="1100" dirty="0" smtClean="0"/>
            </a:b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2"/>
              </a:rPr>
              <a:t>Web link</a:t>
            </a:r>
            <a:r>
              <a:rPr lang="en-US" sz="1100" dirty="0" smtClean="0"/>
              <a:t> </a:t>
            </a:r>
            <a:r>
              <a:rPr lang="en-US" sz="1100" dirty="0" err="1" smtClean="0"/>
              <a:t>Retaliashun</a:t>
            </a:r>
            <a:r>
              <a:rPr lang="en-US" sz="1100" dirty="0" smtClean="0"/>
              <a:t>. </a:t>
            </a:r>
            <a:r>
              <a:rPr lang="en-US" sz="1100" i="1" dirty="0" smtClean="0"/>
              <a:t>Bartender Ryan</a:t>
            </a:r>
            <a:r>
              <a:rPr lang="en-US" sz="1100" dirty="0" smtClean="0"/>
              <a:t>. 24 June 2007.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21 Apr. </a:t>
            </a:r>
            <a:br>
              <a:rPr lang="en-US" sz="1100" dirty="0" smtClean="0"/>
            </a:br>
            <a:r>
              <a:rPr lang="en-US" sz="1100" dirty="0" smtClean="0"/>
              <a:t>     2010. &lt;http://www.flickr.com/photos/retaliashun/612724676/&gt;.   </a:t>
            </a:r>
            <a:r>
              <a:rPr lang="en-US" sz="1100" dirty="0" smtClean="0"/>
              <a:t>0</a:t>
            </a: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3"/>
              </a:rPr>
              <a:t>Web link</a:t>
            </a:r>
            <a:r>
              <a:rPr lang="en-US" sz="1100" dirty="0" smtClean="0"/>
              <a:t> </a:t>
            </a:r>
            <a:r>
              <a:rPr lang="en-US" sz="1100" dirty="0" err="1" smtClean="0"/>
              <a:t>RichSeattle</a:t>
            </a:r>
            <a:r>
              <a:rPr lang="en-US" sz="1100" dirty="0" smtClean="0"/>
              <a:t>. </a:t>
            </a:r>
            <a:r>
              <a:rPr lang="en-US" sz="1100" i="1" dirty="0" smtClean="0"/>
              <a:t>Pretty Money</a:t>
            </a:r>
            <a:r>
              <a:rPr lang="en-US" sz="1100" dirty="0" smtClean="0"/>
              <a:t>. 8 Nov. 2007.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19 Apr. </a:t>
            </a:r>
            <a:br>
              <a:rPr lang="en-US" sz="1100" dirty="0" smtClean="0"/>
            </a:br>
            <a:r>
              <a:rPr lang="en-US" sz="1100" dirty="0" smtClean="0"/>
              <a:t>     2010. &lt;http://www.flickr.com/photos/richseattle/1922724890/&gt;.  </a:t>
            </a: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4"/>
              </a:rPr>
              <a:t>Web link</a:t>
            </a:r>
            <a:r>
              <a:rPr lang="en-US" sz="1100" dirty="0" smtClean="0"/>
              <a:t> </a:t>
            </a:r>
            <a:r>
              <a:rPr lang="en-US" sz="1100" dirty="0" err="1" smtClean="0"/>
              <a:t>Smohundro</a:t>
            </a:r>
            <a:r>
              <a:rPr lang="en-US" sz="1100" dirty="0" smtClean="0"/>
              <a:t>. </a:t>
            </a:r>
            <a:r>
              <a:rPr lang="en-US" sz="1100" i="1" dirty="0" smtClean="0"/>
              <a:t>Margarita</a:t>
            </a:r>
            <a:r>
              <a:rPr lang="en-US" sz="1100" dirty="0" smtClean="0"/>
              <a:t>. 8 July 2008.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19 Apr. 2010. </a:t>
            </a:r>
            <a:br>
              <a:rPr lang="en-US" sz="1100" dirty="0" smtClean="0"/>
            </a:br>
            <a:r>
              <a:rPr lang="en-US" sz="1100" dirty="0" smtClean="0"/>
              <a:t>     &lt;http://www.flickr.com/photos/smohundro/2651847110/&gt;.  </a:t>
            </a:r>
            <a:endParaRPr lang="en-US" sz="1100" b="1" dirty="0" smtClean="0"/>
          </a:p>
          <a:p>
            <a:r>
              <a:rPr lang="en-US" sz="1100" dirty="0" smtClean="0"/>
              <a:t>Painting, Sculpture, or Photograph </a:t>
            </a:r>
            <a:r>
              <a:rPr lang="en-US" sz="1100" dirty="0" err="1" smtClean="0"/>
              <a:t>Sweetlovemica</a:t>
            </a:r>
            <a:r>
              <a:rPr lang="en-US" sz="1100" dirty="0" smtClean="0"/>
              <a:t>. </a:t>
            </a:r>
            <a:r>
              <a:rPr lang="en-US" sz="1100" i="1" dirty="0" err="1" smtClean="0"/>
              <a:t>Hotle</a:t>
            </a:r>
            <a:r>
              <a:rPr lang="en-US" sz="1100" dirty="0" smtClean="0"/>
              <a:t>. 5 June 2008. </a:t>
            </a:r>
            <a:r>
              <a:rPr lang="en-US" sz="1100" i="1" dirty="0" smtClean="0"/>
              <a:t>Flickt.com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5 June 2008. Web. 19 Apr. </a:t>
            </a:r>
            <a:br>
              <a:rPr lang="en-US" sz="1100" dirty="0" smtClean="0"/>
            </a:br>
            <a:r>
              <a:rPr lang="en-US" sz="1100" dirty="0" smtClean="0"/>
              <a:t>     2010.  </a:t>
            </a: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5"/>
              </a:rPr>
              <a:t>Web link</a:t>
            </a:r>
            <a:r>
              <a:rPr lang="en-US" sz="1100" dirty="0" smtClean="0"/>
              <a:t> </a:t>
            </a:r>
            <a:r>
              <a:rPr lang="en-US" sz="1100" dirty="0" err="1" smtClean="0"/>
              <a:t>Thicktheo</a:t>
            </a:r>
            <a:r>
              <a:rPr lang="en-US" sz="1100" dirty="0" smtClean="0"/>
              <a:t>. </a:t>
            </a:r>
            <a:r>
              <a:rPr lang="en-US" sz="1100" i="1" dirty="0" smtClean="0"/>
              <a:t>bartender</a:t>
            </a:r>
            <a:r>
              <a:rPr lang="en-US" sz="1100" dirty="0" smtClean="0"/>
              <a:t>. 19 Nov. 2009.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19 Nov. 2009. Web. 27 Apr. </a:t>
            </a:r>
            <a:br>
              <a:rPr lang="en-US" sz="1100" dirty="0" smtClean="0"/>
            </a:br>
            <a:r>
              <a:rPr lang="en-US" sz="1100" dirty="0" smtClean="0"/>
              <a:t>     2010. &lt;http://www.flickr.com/photos/thicktheo/4117777785/&gt;.  </a:t>
            </a: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6"/>
              </a:rPr>
              <a:t>Web link</a:t>
            </a:r>
            <a:r>
              <a:rPr lang="en-US" sz="1100" dirty="0" smtClean="0"/>
              <a:t> Unaesthetic. </a:t>
            </a:r>
            <a:r>
              <a:rPr lang="en-US" sz="1100" i="1" dirty="0" smtClean="0"/>
              <a:t>DEBASER-6010</a:t>
            </a:r>
            <a:r>
              <a:rPr lang="en-US" sz="1100" dirty="0" smtClean="0"/>
              <a:t>. 8 Sept. 2008.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19 Apr. </a:t>
            </a:r>
            <a:br>
              <a:rPr lang="en-US" sz="1100" dirty="0" smtClean="0"/>
            </a:br>
            <a:r>
              <a:rPr lang="en-US" sz="1100" dirty="0" smtClean="0"/>
              <a:t>     2010. &lt;http://www.flickr.com/photos/unaesthetic/2838843821/&gt;.  </a:t>
            </a:r>
            <a:br>
              <a:rPr lang="en-US" sz="1100" dirty="0" smtClean="0"/>
            </a:br>
            <a:endParaRPr lang="en-US" sz="1100" b="1" dirty="0" smtClean="0"/>
          </a:p>
          <a:p>
            <a:r>
              <a:rPr lang="en-US" sz="1100" dirty="0" smtClean="0"/>
              <a:t>Painting, Sculpture, or Photograph</a:t>
            </a:r>
            <a:br>
              <a:rPr lang="en-US" sz="1100" dirty="0" smtClean="0"/>
            </a:br>
            <a:r>
              <a:rPr lang="en-US" sz="1100" dirty="0" smtClean="0">
                <a:hlinkClick r:id="rId7"/>
              </a:rPr>
              <a:t>Web link</a:t>
            </a:r>
            <a:r>
              <a:rPr lang="en-US" sz="1100" dirty="0" smtClean="0"/>
              <a:t> </a:t>
            </a:r>
            <a:r>
              <a:rPr lang="en-US" sz="1100" dirty="0" err="1" smtClean="0"/>
              <a:t>Uncommonmuse</a:t>
            </a:r>
            <a:r>
              <a:rPr lang="en-US" sz="1100" dirty="0" smtClean="0"/>
              <a:t>. </a:t>
            </a:r>
            <a:r>
              <a:rPr lang="en-US" sz="1100" i="1" dirty="0" smtClean="0"/>
              <a:t>magical bartender</a:t>
            </a:r>
            <a:r>
              <a:rPr lang="en-US" sz="1100" dirty="0" smtClean="0"/>
              <a:t>. 13 July 2008.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19 </a:t>
            </a:r>
            <a:br>
              <a:rPr lang="en-US" sz="1100" dirty="0" smtClean="0"/>
            </a:br>
            <a:r>
              <a:rPr lang="en-US" sz="1100" dirty="0" smtClean="0"/>
              <a:t>     Apr. 2010. &lt;http://www.flickr.com/photos/uncommonmuse/188789359/&gt;. </a:t>
            </a:r>
            <a:endParaRPr lang="en-US" sz="11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BaywatchBar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Party @ Bay Watch bar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25 Oct. 2005.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16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Apr. 2010. &lt;http://www.flickr.com/photos/95399916@N00/56478594/&gt;.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Dollar, Johnny.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Mixology Page 01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17 June 2007.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16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Apr. 2010. &lt;http://www.flickr.com/photos/87039192@N00/561352759/&gt;.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drink your dreams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21 July 2005.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Flcikr.com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2010.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&lt;http://www.flickr.com/photos/saint_germain/27656542/&gt;.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Fernet1882.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Good Bar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21 Mar. 2009.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2010.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&lt;http://www.flickr.com/photos/fernet1882/3374715068/&gt;.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Filipeanut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Hot bartender pouring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VuQo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lychee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shots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28 Mar. 2010.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2010. &lt;http://www.flickr.com/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photos/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filipeanut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/4472114220/&gt;.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Fernet1882.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Good Bar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21 Mar. 2009.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2010.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&lt;http://www.flickr.com/photos/fernet1882/3374715068/&gt;.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Filipeanut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Hot bartender pouring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VuQo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lychee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shots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28 Mar. 2010.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2010. &lt;http://www.flickr.com/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photos/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filipeanut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/4472114220/&gt;.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Floralgal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Pour Me Another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6 Mar. 2008.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16 Apr.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2010. &lt;http://www.flickr.com/photos/ladybugdi/2315878344/in/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set-72157604136343251/&gt;.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Julie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26 June 2008.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26 June 2008. Web. 19 Apr. 2010.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Laura the artist.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sad face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13 May 2009.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flickr.com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Web. 19 Apr. </a:t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    2010. &lt;http://www.flickr.com/photos/lauradeleonsphotos/3529486479/&gt;.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 smtClean="0"/>
              <a:t>Loky</a:t>
            </a:r>
            <a:r>
              <a:rPr lang="en-US" sz="1100" dirty="0" smtClean="0"/>
              <a:t>. </a:t>
            </a:r>
            <a:r>
              <a:rPr lang="en-US" sz="1100" i="1" dirty="0" smtClean="0"/>
              <a:t>P2114665</a:t>
            </a:r>
            <a:r>
              <a:rPr lang="en-US" sz="1100" dirty="0" smtClean="0"/>
              <a:t>. 14 Feb. 2009.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16 Apr. 2010. </a:t>
            </a:r>
            <a:br>
              <a:rPr lang="en-US" sz="1100" dirty="0" smtClean="0"/>
            </a:br>
            <a:r>
              <a:rPr lang="en-US" sz="1100" dirty="0" smtClean="0"/>
              <a:t>     &lt;http://www.flickr.com/photos/loca_un_poco/3273385035/&gt;. </a:t>
            </a:r>
            <a:endParaRPr lang="en-US" sz="1100" dirty="0" smtClean="0"/>
          </a:p>
          <a:p>
            <a:r>
              <a:rPr lang="en-US" sz="1100" dirty="0" err="1" smtClean="0"/>
              <a:t>Mukthi</a:t>
            </a:r>
            <a:r>
              <a:rPr lang="en-US" sz="1100" dirty="0" smtClean="0"/>
              <a:t>, </a:t>
            </a:r>
            <a:r>
              <a:rPr lang="en-US" sz="1100" dirty="0" err="1" smtClean="0"/>
              <a:t>Varun</a:t>
            </a:r>
            <a:r>
              <a:rPr lang="en-US" sz="1100" dirty="0" smtClean="0"/>
              <a:t>. </a:t>
            </a:r>
            <a:r>
              <a:rPr lang="en-US" sz="1100" i="1" dirty="0" smtClean="0"/>
              <a:t>Glow in the dark Shot Glasses</a:t>
            </a:r>
            <a:r>
              <a:rPr lang="en-US" sz="1100" dirty="0" smtClean="0"/>
              <a:t>. 27 Jan. 2010. </a:t>
            </a:r>
            <a:r>
              <a:rPr lang="en-US" sz="1100" i="1" dirty="0" smtClean="0"/>
              <a:t>flickr.com</a:t>
            </a:r>
            <a:r>
              <a:rPr lang="en-US" sz="1100" dirty="0" smtClean="0"/>
              <a:t>. </a:t>
            </a:r>
            <a:r>
              <a:rPr lang="en-US" sz="1100" dirty="0" err="1" smtClean="0"/>
              <a:t>N.p</a:t>
            </a:r>
            <a:r>
              <a:rPr lang="en-US" sz="1100" dirty="0" smtClean="0"/>
              <a:t>., </a:t>
            </a:r>
            <a:br>
              <a:rPr lang="en-US" sz="1100" dirty="0" smtClean="0"/>
            </a:br>
            <a:r>
              <a:rPr lang="en-US" sz="1100" dirty="0" smtClean="0"/>
              <a:t>     </a:t>
            </a:r>
            <a:r>
              <a:rPr lang="en-US" sz="1100" dirty="0" err="1" smtClean="0"/>
              <a:t>n.d</a:t>
            </a:r>
            <a:r>
              <a:rPr lang="en-US" sz="1100" dirty="0" smtClean="0"/>
              <a:t>. Web. 4 May 2010. &lt;http://www.flickr.com/photos/varunkr/ </a:t>
            </a:r>
            <a:br>
              <a:rPr lang="en-US" sz="1100" dirty="0" smtClean="0"/>
            </a:br>
            <a:r>
              <a:rPr lang="en-US" sz="1100" dirty="0" smtClean="0"/>
              <a:t>     4309858414/&gt;. </a:t>
            </a:r>
            <a:endParaRPr lang="en-US" sz="1100" dirty="0" smtClean="0"/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Arrowunderworld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Flair bartending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2006.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Web. 13 May 2010.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&lt;http://www.youtube.com/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watch?v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=meF25MxhT2w&amp;playnext_from=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TL&amp;videos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=dKeRl8oaTio&gt;.   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Film or Video Recording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Web link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Bizzo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 Bad Bartender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2005.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Web. 13 May 2010.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&lt;http://www.youtube.com/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watch?v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=P6Eg2g-egWo&amp;playnext_from=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TL&amp;videos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=pPDSP22iQds&gt;.  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Film or Video Recording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Web link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Fallstand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Carnival Court - Balancing Act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2008.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Web. 13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May 2010. &lt;http://www.youtube.com/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watch?v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=eFCN3JGnqVQ&amp;playnext_from=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TL&amp;videos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=3rlqBHWBeas&gt;.  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Film or Video Recording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Web link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Kjpsuth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Vegas 2007 Carnival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Bar_Flipping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awesome_2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2007.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Web. 13 May 2010. &lt;http://www.youtube.com/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watch?v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=k9im3ISulFA&amp;playnext_from=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TL&amp;videos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=demOfyN3NxY&gt;.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83</Words>
  <Application>Microsoft Office PowerPoint</Application>
  <PresentationFormat>On-screen Show (4:3)</PresentationFormat>
  <Paragraphs>32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Mention The Word Bartender….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Works Cited</vt:lpstr>
      <vt:lpstr>Works Cited</vt:lpstr>
      <vt:lpstr>Works Cited 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0002070hss</dc:creator>
  <cp:lastModifiedBy>0002070hss</cp:lastModifiedBy>
  <cp:revision>53</cp:revision>
  <dcterms:created xsi:type="dcterms:W3CDTF">2010-04-19T16:59:53Z</dcterms:created>
  <dcterms:modified xsi:type="dcterms:W3CDTF">2010-05-13T17:35:05Z</dcterms:modified>
</cp:coreProperties>
</file>